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6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57" r:id="rId11"/>
    <p:sldId id="263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3775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0131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48171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2651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90935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9273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549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940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4163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7127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5212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051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6772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3614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0830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7844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C0424-5C87-496B-873C-6474E95777E2}" type="datetimeFigureOut">
              <a:rPr lang="es-MX" smtClean="0"/>
              <a:pPr/>
              <a:t>22/06/2015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D47371-D615-45E1-86B4-78F71C0C02B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6979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arotvidenciaelisedefer.com/wp-content/uploads/2013/08/Escritura-automatica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96792"/>
            <a:ext cx="5725538" cy="6175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3884" y="311050"/>
            <a:ext cx="7766936" cy="1646302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</a:rPr>
              <a:t>Composición de textos: procesos y estrategias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6" y="2833352"/>
            <a:ext cx="9491491" cy="4024647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Alumnas: </a:t>
            </a: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Stephanie Arisahit Vega </a:t>
            </a:r>
            <a:r>
              <a:rPr lang="es-MX" b="1" dirty="0" smtClean="0">
                <a:solidFill>
                  <a:schemeClr val="tx1"/>
                </a:solidFill>
              </a:rPr>
              <a:t>Salazar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Tiffany Daena Morales Ramírez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Fca. Rosario Torres Aranda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Abigail Rosas Olvera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Materia: </a:t>
            </a:r>
            <a:r>
              <a:rPr lang="es-MX" b="1" dirty="0" smtClean="0">
                <a:solidFill>
                  <a:schemeClr val="tx1"/>
                </a:solidFill>
              </a:rPr>
              <a:t>Estrategias didácticas con propósitos educativos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Maestra: </a:t>
            </a:r>
            <a:r>
              <a:rPr lang="es-MX" b="1" dirty="0" smtClean="0">
                <a:solidFill>
                  <a:schemeClr val="tx1"/>
                </a:solidFill>
              </a:rPr>
              <a:t>Karla Lizbeth Meza Olvera</a:t>
            </a:r>
          </a:p>
          <a:p>
            <a:pPr algn="ctr"/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Grado y grupo: </a:t>
            </a:r>
            <a:r>
              <a:rPr lang="es-MX" b="1" dirty="0" smtClean="0">
                <a:solidFill>
                  <a:schemeClr val="tx1"/>
                </a:solidFill>
              </a:rPr>
              <a:t>2 B</a:t>
            </a:r>
          </a:p>
        </p:txBody>
      </p:sp>
    </p:spTree>
    <p:extLst>
      <p:ext uri="{BB962C8B-B14F-4D97-AF65-F5344CB8AC3E}">
        <p14:creationId xmlns:p14="http://schemas.microsoft.com/office/powerpoint/2010/main" xmlns="" val="55193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TEXTUALIZACIÒN</a:t>
            </a:r>
            <a:endParaRPr lang="es-MX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1066" y="1545466"/>
            <a:ext cx="7456866" cy="4971244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Problemas a los que se suelen enfrentar los que escriben algún tipo de texto: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s-MX" sz="2400" dirty="0" smtClean="0">
                <a:solidFill>
                  <a:schemeClr val="tx1"/>
                </a:solidFill>
              </a:rPr>
              <a:t>Problemas de normatividad lingüística</a:t>
            </a:r>
            <a:r>
              <a:rPr lang="es-MX" sz="2400" dirty="0">
                <a:solidFill>
                  <a:schemeClr val="tx1"/>
                </a:solidFill>
              </a:rPr>
              <a:t>.</a:t>
            </a: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MX" sz="2400" dirty="0" smtClean="0">
                <a:solidFill>
                  <a:schemeClr val="tx1"/>
                </a:solidFill>
              </a:rPr>
              <a:t>Problemas de tipo organizativo o textual.</a:t>
            </a: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c) </a:t>
            </a:r>
            <a:r>
              <a:rPr lang="es-MX" sz="2400" dirty="0" smtClean="0">
                <a:solidFill>
                  <a:schemeClr val="tx1"/>
                </a:solidFill>
              </a:rPr>
              <a:t>Problemas de tipo temático. </a:t>
            </a: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d)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MX" sz="2400" dirty="0" smtClean="0">
                <a:solidFill>
                  <a:schemeClr val="tx1"/>
                </a:solidFill>
              </a:rPr>
              <a:t>Incapacidad para mantener el pensamiento sobre el tema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9752" y="1801611"/>
            <a:ext cx="3128850" cy="2190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5222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3486" y="326265"/>
            <a:ext cx="4096695" cy="57525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REVISIÓN</a:t>
            </a:r>
            <a:endParaRPr lang="es-MX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6" y="1027248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a) </a:t>
            </a:r>
            <a:r>
              <a:rPr lang="es-MX" sz="2400" dirty="0" smtClean="0">
                <a:solidFill>
                  <a:schemeClr val="tx1"/>
                </a:solidFill>
              </a:rPr>
              <a:t>Obstáculos que se derivan de la dificultad para entender el texto como un objetivo a conseguir desde el punto de vista del destinatario personal.</a:t>
            </a:r>
          </a:p>
          <a:p>
            <a:pPr marL="457200" indent="-457200">
              <a:buAutoNum type="alphaLcParenR"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b) </a:t>
            </a:r>
            <a:r>
              <a:rPr lang="es-MX" sz="2400" dirty="0" smtClean="0">
                <a:solidFill>
                  <a:schemeClr val="tx1"/>
                </a:solidFill>
              </a:rPr>
              <a:t>Problemas para aplicar la secuencia cíclica.</a:t>
            </a:r>
          </a:p>
          <a:p>
            <a:pPr marL="0" indent="0">
              <a:buNone/>
            </a:pPr>
            <a:endParaRPr lang="es-MX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</a:rPr>
              <a:t>c)</a:t>
            </a:r>
            <a:r>
              <a:rPr lang="es-MX" sz="2400" dirty="0" smtClean="0">
                <a:solidFill>
                  <a:schemeClr val="tx1"/>
                </a:solidFill>
              </a:rPr>
              <a:t>Dificultades relacionadas con la falta de habilidad páranla detección y corrección de problemas complejas de la redacción.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21355" y="4314423"/>
            <a:ext cx="2427668" cy="242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764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69701" y="254625"/>
            <a:ext cx="7692980" cy="1730777"/>
          </a:xfrm>
        </p:spPr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Composición de textos: procesos y estrategias  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9904" y="2464874"/>
            <a:ext cx="9144000" cy="416774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La enseñanza tradicional se ha centrado en el producto logrado (el texto final) por los alumnos.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chemeClr val="tx1"/>
                </a:solidFill>
              </a:rPr>
              <a:t>Los textos producidos por los alumnos se usan como medios para evaluar lo que los alumnos han aprendido de los </a:t>
            </a:r>
            <a:r>
              <a:rPr lang="es-MX" sz="2400" dirty="0" smtClean="0">
                <a:solidFill>
                  <a:schemeClr val="tx1"/>
                </a:solidFill>
              </a:rPr>
              <a:t>contenidos.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chemeClr val="tx1"/>
                </a:solidFill>
              </a:rPr>
              <a:t>Se enseñan habilidades de bajo nivel y reglas o convenciones de organización y de estilo (puntuación, ortografía, concordancias, etc.)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29212" y="0"/>
            <a:ext cx="3330628" cy="2540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8028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002060"/>
                </a:solidFill>
              </a:rPr>
              <a:t>¿Qué es la composición de textos?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La composición escrita es un proceso cognitivo complejo que consiste en traducir el lenguaje representado (ideas, pensamientos, sentimientos que posee el sujeto) en un discurso escrito coherente.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Escribir exige pensar y reflexionar sobre el tópico del que se quiere decir algo porque demanda que se elabore, organice y profundice sobre la información que se posee.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16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1361732"/>
              </p:ext>
            </p:extLst>
          </p:nvPr>
        </p:nvGraphicFramePr>
        <p:xfrm>
          <a:off x="619260" y="1932457"/>
          <a:ext cx="10515600" cy="308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7978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Aspectos funcionales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Aspectos estructurales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163763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Qué decir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Cómo</a:t>
                      </a:r>
                      <a:r>
                        <a:rPr lang="es-MX" baseline="0" dirty="0" smtClean="0"/>
                        <a:t> decirlo</a:t>
                      </a:r>
                    </a:p>
                    <a:p>
                      <a:pPr algn="ctr"/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Para quién decirlo</a:t>
                      </a:r>
                    </a:p>
                    <a:p>
                      <a:pPr algn="ctr"/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Para qué y por qué decirlo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Planificación del escrito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Textualización</a:t>
                      </a:r>
                    </a:p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Revisión del escrito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451019" y="1106440"/>
            <a:ext cx="10740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Las producciones escritas poseen dos aspectos esenciales: los funcionales y los estructurales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212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Estrategia de mejoración de lo escrito.  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194" y="1825625"/>
            <a:ext cx="11743509" cy="4351338"/>
          </a:xfrm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Primero se debe seleccionar las palabras y las ideas, para decir con claridad los conceptos que se intentan expresar. </a:t>
            </a:r>
            <a:r>
              <a:rPr lang="es-MX" sz="2400" b="1" dirty="0" smtClean="0">
                <a:solidFill>
                  <a:schemeClr val="tx1"/>
                </a:solidFill>
              </a:rPr>
              <a:t> </a:t>
            </a:r>
            <a:endParaRPr lang="es-MX" sz="2400" dirty="0" smtClean="0">
              <a:solidFill>
                <a:schemeClr val="tx1"/>
              </a:solidFill>
            </a:endParaRPr>
          </a:p>
          <a:p>
            <a:r>
              <a:rPr lang="es-MX" sz="2400" dirty="0" smtClean="0">
                <a:solidFill>
                  <a:schemeClr val="tx1"/>
                </a:solidFill>
              </a:rPr>
              <a:t>Se revisa que las frases sean coherentes y con sentido. 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Se debe verificar que las oraciones tengan relaciones para conseguir un texto integrado.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Se hacen correcciones de grafema, fonema, ortografía, puntuación y  sintaxis. 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08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6234" y="828765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Modelos explicativos: ‘’decir el conocimiento’’ y ‘’transformar el conocimiento’’</a:t>
            </a:r>
            <a:endParaRPr lang="es-MX" b="1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2726" y="2391110"/>
            <a:ext cx="5552779" cy="3683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085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El modelo de ‘’decir el conocimiento’’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400" dirty="0" smtClean="0">
                <a:solidFill>
                  <a:schemeClr val="tx1"/>
                </a:solidFill>
              </a:rPr>
              <a:t>Describe la forma de componer de los novatos.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Consiste en escribir lo que se sabe respecto a un tópico determinado sin atender a los cuestiones retoricas.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Modo ‘’natural’’ de escribir con fuertes semejanzas a la producción oral.</a:t>
            </a:r>
            <a:endParaRPr lang="es-MX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8289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Modelo de ‘’transformar el conocimiento’’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</a:rPr>
              <a:t>Describe la forma de actuar de los expertos.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Consiste en escribir considerando conjuntamente las cuestiones referentes al tópico y la situación retorica demandada.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Modo autorregulado de escribir.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4813" y="3744175"/>
            <a:ext cx="24130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299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Problemas  y dificultades en la producción de texto.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>
                <a:solidFill>
                  <a:schemeClr val="tx1"/>
                </a:solidFill>
              </a:rPr>
              <a:t>Planificación: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Falta de consideración adecuada de los factores comunicativo-contextual en el que se insertara el texto.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Exploración sobre el tema que se escribe.</a:t>
            </a:r>
          </a:p>
          <a:p>
            <a:pPr marL="514350" indent="-514350">
              <a:buAutoNum type="alphaLcParenR"/>
            </a:pPr>
            <a:r>
              <a:rPr lang="es-MX" sz="2400" dirty="0" smtClean="0">
                <a:solidFill>
                  <a:schemeClr val="tx1"/>
                </a:solidFill>
              </a:rPr>
              <a:t>Concreción del plan de escritura.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3691" y="3867796"/>
            <a:ext cx="3496932" cy="262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6774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348</TotalTime>
  <Words>537</Words>
  <Application>Microsoft Office PowerPoint</Application>
  <PresentationFormat>Personalizado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Faceta</vt:lpstr>
      <vt:lpstr>Composición de textos: procesos y estrategias </vt:lpstr>
      <vt:lpstr>Composición de textos: procesos y estrategias  </vt:lpstr>
      <vt:lpstr>¿Qué es la composición de textos?</vt:lpstr>
      <vt:lpstr>Diapositiva 4</vt:lpstr>
      <vt:lpstr>Estrategia de mejoración de lo escrito.  </vt:lpstr>
      <vt:lpstr>Modelos explicativos: ‘’decir el conocimiento’’ y ‘’transformar el conocimiento’’</vt:lpstr>
      <vt:lpstr>El modelo de ‘’decir el conocimiento’’</vt:lpstr>
      <vt:lpstr>Modelo de ‘’transformar el conocimiento’’</vt:lpstr>
      <vt:lpstr>Problemas  y dificultades en la producción de texto.</vt:lpstr>
      <vt:lpstr>TEXTUALIZACIÒN</vt:lpstr>
      <vt:lpstr>REVISIÓN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fanii vega</dc:creator>
  <cp:lastModifiedBy>ABIGAIL ROSAS OLVERA</cp:lastModifiedBy>
  <cp:revision>30</cp:revision>
  <dcterms:created xsi:type="dcterms:W3CDTF">2015-06-15T14:27:47Z</dcterms:created>
  <dcterms:modified xsi:type="dcterms:W3CDTF">2015-06-22T22:26:04Z</dcterms:modified>
</cp:coreProperties>
</file>